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1014" r:id="rId5"/>
    <p:sldId id="1007" r:id="rId6"/>
    <p:sldId id="1008" r:id="rId7"/>
    <p:sldId id="1009" r:id="rId8"/>
    <p:sldId id="1010" r:id="rId9"/>
    <p:sldId id="262" r:id="rId10"/>
    <p:sldId id="263" r:id="rId11"/>
    <p:sldId id="1005" r:id="rId12"/>
    <p:sldId id="1022" r:id="rId13"/>
  </p:sldIdLst>
  <p:sldSz cx="12192000" cy="6858000"/>
  <p:notesSz cx="7102475" cy="9388475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Quattrocento Sans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iO/RJPpvyBB2iWpyLkY092PbRq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079E22-5489-40D1-997C-487F8BB083F5}">
  <a:tblStyle styleId="{A0079E22-5489-40D1-997C-487F8BB083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9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075" rIns="94200" bIns="470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092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075" rIns="94200" bIns="470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075" rIns="94200" bIns="470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075" rIns="94200" bIns="470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200" tIns="47075" rIns="94200" bIns="470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00" tIns="47075" rIns="94200" bIns="47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00" tIns="47075" rIns="94200" bIns="47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00" tIns="47075" rIns="94200" bIns="47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00" tIns="47075" rIns="94200" bIns="47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:notes"/>
          <p:cNvSpPr txBox="1">
            <a:spLocks noGrp="1"/>
          </p:cNvSpPr>
          <p:nvPr>
            <p:ph type="body" idx="1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spcFirstLastPara="1" wrap="square" lIns="94200" tIns="47075" rIns="94200" bIns="470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and Content">
  <p:cSld name="12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>
            <a:spLocks noGrp="1"/>
          </p:cNvSpPr>
          <p:nvPr>
            <p:ph type="title"/>
          </p:nvPr>
        </p:nvSpPr>
        <p:spPr>
          <a:xfrm>
            <a:off x="838200" y="136525"/>
            <a:ext cx="9116826" cy="41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50"/>
              </a:buClr>
              <a:buSzPts val="2500"/>
              <a:buFont typeface="Quattrocento Sans"/>
              <a:buNone/>
              <a:defRPr sz="2500" b="1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dt" idx="10"/>
          </p:nvPr>
        </p:nvSpPr>
        <p:spPr>
          <a:xfrm>
            <a:off x="266481" y="6406732"/>
            <a:ext cx="8035015" cy="184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838202" y="610974"/>
            <a:ext cx="9116826" cy="34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E7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5" name="Google Shape;45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11248158" y="5914160"/>
            <a:ext cx="940971" cy="94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6"/>
          <p:cNvSpPr/>
          <p:nvPr/>
        </p:nvSpPr>
        <p:spPr>
          <a:xfrm>
            <a:off x="11499299" y="6176955"/>
            <a:ext cx="438688" cy="414678"/>
          </a:xfrm>
          <a:prstGeom prst="ellipse">
            <a:avLst/>
          </a:prstGeom>
          <a:solidFill>
            <a:srgbClr val="16AF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47" name="Google Shape;47;p16"/>
          <p:cNvGrpSpPr/>
          <p:nvPr/>
        </p:nvGrpSpPr>
        <p:grpSpPr>
          <a:xfrm>
            <a:off x="101056" y="0"/>
            <a:ext cx="614526" cy="794407"/>
            <a:chOff x="82914" y="0"/>
            <a:chExt cx="1417440" cy="1573616"/>
          </a:xfrm>
        </p:grpSpPr>
        <p:sp>
          <p:nvSpPr>
            <p:cNvPr id="48" name="Google Shape;48;p16"/>
            <p:cNvSpPr/>
            <p:nvPr/>
          </p:nvSpPr>
          <p:spPr>
            <a:xfrm rot="5400000">
              <a:off x="534987" y="608249"/>
              <a:ext cx="513294" cy="1417440"/>
            </a:xfrm>
            <a:prstGeom prst="flowChartDelay">
              <a:avLst/>
            </a:prstGeom>
            <a:solidFill>
              <a:srgbClr val="16AF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6"/>
            <p:cNvSpPr/>
            <p:nvPr/>
          </p:nvSpPr>
          <p:spPr>
            <a:xfrm>
              <a:off x="82914" y="0"/>
              <a:ext cx="1417440" cy="1060322"/>
            </a:xfrm>
            <a:prstGeom prst="rect">
              <a:avLst/>
            </a:prstGeom>
            <a:solidFill>
              <a:srgbClr val="16AF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" name="Google Shape;50;p16"/>
          <p:cNvSpPr/>
          <p:nvPr/>
        </p:nvSpPr>
        <p:spPr>
          <a:xfrm rot="-5400000" flipH="1">
            <a:off x="10726391" y="-650862"/>
            <a:ext cx="740472" cy="21907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ctrTitle"/>
          </p:nvPr>
        </p:nvSpPr>
        <p:spPr>
          <a:xfrm>
            <a:off x="927100" y="1818168"/>
            <a:ext cx="10515599" cy="1903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9AD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00B9A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ubTitle" idx="1"/>
          </p:nvPr>
        </p:nvSpPr>
        <p:spPr>
          <a:xfrm>
            <a:off x="927100" y="5123488"/>
            <a:ext cx="10515598" cy="7456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86969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6869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4" name="Google Shape;54;p18"/>
          <p:cNvPicPr preferRelativeResize="0"/>
          <p:nvPr/>
        </p:nvPicPr>
        <p:blipFill rotWithShape="1">
          <a:blip r:embed="rId2">
            <a:alphaModFix/>
          </a:blip>
          <a:srcRect t="1909" r="3378"/>
          <a:stretch/>
        </p:blipFill>
        <p:spPr>
          <a:xfrm>
            <a:off x="11397594" y="0"/>
            <a:ext cx="794406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8"/>
          <p:cNvPicPr preferRelativeResize="0"/>
          <p:nvPr/>
        </p:nvPicPr>
        <p:blipFill rotWithShape="1">
          <a:blip r:embed="rId2">
            <a:alphaModFix/>
          </a:blip>
          <a:srcRect t="1909" r="3378"/>
          <a:stretch/>
        </p:blipFill>
        <p:spPr>
          <a:xfrm rot="-5400000" flipH="1">
            <a:off x="11116" y="6052479"/>
            <a:ext cx="794406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8"/>
          <p:cNvPicPr preferRelativeResize="0"/>
          <p:nvPr/>
        </p:nvPicPr>
        <p:blipFill rotWithShape="1">
          <a:blip r:embed="rId2">
            <a:alphaModFix/>
          </a:blip>
          <a:srcRect t="1909" r="3378"/>
          <a:stretch/>
        </p:blipFill>
        <p:spPr>
          <a:xfrm rot="-5400000">
            <a:off x="10782" y="-11116"/>
            <a:ext cx="794406" cy="81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8"/>
          <p:cNvPicPr preferRelativeResize="0"/>
          <p:nvPr/>
        </p:nvPicPr>
        <p:blipFill rotWithShape="1">
          <a:blip r:embed="rId2">
            <a:alphaModFix/>
          </a:blip>
          <a:srcRect t="1909" r="3378"/>
          <a:stretch/>
        </p:blipFill>
        <p:spPr>
          <a:xfrm rot="5400000">
            <a:off x="11386478" y="6052479"/>
            <a:ext cx="794406" cy="816637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8"/>
          <p:cNvSpPr txBox="1">
            <a:spLocks noGrp="1"/>
          </p:cNvSpPr>
          <p:nvPr>
            <p:ph type="body" idx="2"/>
          </p:nvPr>
        </p:nvSpPr>
        <p:spPr>
          <a:xfrm>
            <a:off x="927101" y="3916004"/>
            <a:ext cx="10515600" cy="101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86969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686969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9"/>
          <p:cNvSpPr txBox="1">
            <a:spLocks noGrp="1"/>
          </p:cNvSpPr>
          <p:nvPr>
            <p:ph type="title"/>
          </p:nvPr>
        </p:nvSpPr>
        <p:spPr>
          <a:xfrm>
            <a:off x="3487479" y="136525"/>
            <a:ext cx="7866320" cy="41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50"/>
              </a:buClr>
              <a:buSzPts val="2500"/>
              <a:buFont typeface="Quattrocento Sans"/>
              <a:buNone/>
              <a:defRPr sz="2500" b="1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dt" idx="10"/>
          </p:nvPr>
        </p:nvSpPr>
        <p:spPr>
          <a:xfrm>
            <a:off x="3385946" y="6507125"/>
            <a:ext cx="4845858" cy="2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1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1"/>
          </p:nvPr>
        </p:nvSpPr>
        <p:spPr>
          <a:xfrm>
            <a:off x="3487478" y="1842841"/>
            <a:ext cx="8344159" cy="3185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050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9"/>
          <p:cNvSpPr/>
          <p:nvPr/>
        </p:nvSpPr>
        <p:spPr>
          <a:xfrm>
            <a:off x="0" y="0"/>
            <a:ext cx="3320255" cy="6858000"/>
          </a:xfrm>
          <a:prstGeom prst="rect">
            <a:avLst/>
          </a:prstGeom>
          <a:solidFill>
            <a:srgbClr val="FBF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2"/>
          </p:nvPr>
        </p:nvSpPr>
        <p:spPr>
          <a:xfrm>
            <a:off x="111125" y="1845469"/>
            <a:ext cx="3031067" cy="3167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505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body" idx="3"/>
          </p:nvPr>
        </p:nvSpPr>
        <p:spPr>
          <a:xfrm>
            <a:off x="3487477" y="630619"/>
            <a:ext cx="7866323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E7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6" name="Google Shape;6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11248158" y="5914160"/>
            <a:ext cx="940971" cy="94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9"/>
          <p:cNvSpPr/>
          <p:nvPr/>
        </p:nvSpPr>
        <p:spPr>
          <a:xfrm>
            <a:off x="11499299" y="6176955"/>
            <a:ext cx="438688" cy="414678"/>
          </a:xfrm>
          <a:prstGeom prst="ellipse">
            <a:avLst/>
          </a:prstGeom>
          <a:solidFill>
            <a:srgbClr val="16AF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pSp>
        <p:nvGrpSpPr>
          <p:cNvPr id="68" name="Google Shape;68;p19"/>
          <p:cNvGrpSpPr/>
          <p:nvPr/>
        </p:nvGrpSpPr>
        <p:grpSpPr>
          <a:xfrm>
            <a:off x="101056" y="0"/>
            <a:ext cx="614526" cy="794407"/>
            <a:chOff x="82914" y="0"/>
            <a:chExt cx="1417440" cy="1573616"/>
          </a:xfrm>
        </p:grpSpPr>
        <p:sp>
          <p:nvSpPr>
            <p:cNvPr id="69" name="Google Shape;69;p19"/>
            <p:cNvSpPr/>
            <p:nvPr/>
          </p:nvSpPr>
          <p:spPr>
            <a:xfrm rot="5400000">
              <a:off x="534987" y="608249"/>
              <a:ext cx="513294" cy="1417440"/>
            </a:xfrm>
            <a:prstGeom prst="flowChartDelay">
              <a:avLst/>
            </a:prstGeom>
            <a:solidFill>
              <a:srgbClr val="16AF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9"/>
            <p:cNvSpPr/>
            <p:nvPr/>
          </p:nvSpPr>
          <p:spPr>
            <a:xfrm>
              <a:off x="82914" y="0"/>
              <a:ext cx="1417440" cy="1060322"/>
            </a:xfrm>
            <a:prstGeom prst="rect">
              <a:avLst/>
            </a:prstGeom>
            <a:solidFill>
              <a:srgbClr val="16AF9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19"/>
          <p:cNvSpPr/>
          <p:nvPr/>
        </p:nvSpPr>
        <p:spPr>
          <a:xfrm rot="-5400000" flipH="1">
            <a:off x="10726391" y="-650862"/>
            <a:ext cx="740472" cy="21907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/>
          <p:nvPr/>
        </p:nvSpPr>
        <p:spPr>
          <a:xfrm>
            <a:off x="6081823" y="0"/>
            <a:ext cx="6110177" cy="6858000"/>
          </a:xfrm>
          <a:prstGeom prst="rect">
            <a:avLst/>
          </a:prstGeom>
          <a:solidFill>
            <a:srgbClr val="267B8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0"/>
          <p:cNvSpPr txBox="1">
            <a:spLocks noGrp="1"/>
          </p:cNvSpPr>
          <p:nvPr>
            <p:ph type="sldNum" idx="12"/>
          </p:nvPr>
        </p:nvSpPr>
        <p:spPr>
          <a:xfrm>
            <a:off x="1728764" y="6335475"/>
            <a:ext cx="3741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5" name="Google Shape;7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-5400000">
            <a:off x="18213" y="-2869"/>
            <a:ext cx="940971" cy="94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20"/>
          <p:cNvSpPr txBox="1">
            <a:spLocks noGrp="1"/>
          </p:cNvSpPr>
          <p:nvPr>
            <p:ph type="title"/>
          </p:nvPr>
        </p:nvSpPr>
        <p:spPr>
          <a:xfrm>
            <a:off x="992276" y="98279"/>
            <a:ext cx="5073501" cy="41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50"/>
              </a:buClr>
              <a:buSzPts val="2500"/>
              <a:buFont typeface="Quattrocento Sans"/>
              <a:buNone/>
              <a:defRPr sz="2500" b="1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body" idx="1"/>
          </p:nvPr>
        </p:nvSpPr>
        <p:spPr>
          <a:xfrm>
            <a:off x="992275" y="515118"/>
            <a:ext cx="5073501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E7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0"/>
          <p:cNvSpPr/>
          <p:nvPr/>
        </p:nvSpPr>
        <p:spPr>
          <a:xfrm rot="-5400000" flipH="1">
            <a:off x="10726391" y="-650862"/>
            <a:ext cx="740472" cy="219074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5_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160116" y="136525"/>
            <a:ext cx="5826014" cy="416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5050"/>
              </a:buClr>
              <a:buSzPts val="2500"/>
              <a:buFont typeface="Quattrocento Sans"/>
              <a:buNone/>
              <a:defRPr sz="2500" b="1" i="0" u="none" strike="noStrike" cap="none">
                <a:solidFill>
                  <a:srgbClr val="005050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ldNum" idx="12"/>
          </p:nvPr>
        </p:nvSpPr>
        <p:spPr>
          <a:xfrm>
            <a:off x="10079665" y="6386709"/>
            <a:ext cx="37418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2" name="Google Shape;82;p21"/>
          <p:cNvPicPr preferRelativeResize="0"/>
          <p:nvPr/>
        </p:nvPicPr>
        <p:blipFill rotWithShape="1">
          <a:blip r:embed="rId2">
            <a:alphaModFix/>
          </a:blip>
          <a:srcRect t="1909" r="3378"/>
          <a:stretch/>
        </p:blipFill>
        <p:spPr>
          <a:xfrm>
            <a:off x="11397594" y="0"/>
            <a:ext cx="794406" cy="81663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21"/>
          <p:cNvSpPr txBox="1">
            <a:spLocks noGrp="1"/>
          </p:cNvSpPr>
          <p:nvPr>
            <p:ph type="body" idx="1"/>
          </p:nvPr>
        </p:nvSpPr>
        <p:spPr>
          <a:xfrm>
            <a:off x="160116" y="553364"/>
            <a:ext cx="5826014" cy="32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E7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7E78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/>
          <p:nvPr/>
        </p:nvSpPr>
        <p:spPr>
          <a:xfrm>
            <a:off x="-1911798" y="172236"/>
            <a:ext cx="833769" cy="232025"/>
          </a:xfrm>
          <a:prstGeom prst="rect">
            <a:avLst/>
          </a:prstGeom>
          <a:solidFill>
            <a:srgbClr val="005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0 80 80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4"/>
          <p:cNvSpPr/>
          <p:nvPr/>
        </p:nvSpPr>
        <p:spPr>
          <a:xfrm>
            <a:off x="-945646" y="179577"/>
            <a:ext cx="907142" cy="234084"/>
          </a:xfrm>
          <a:prstGeom prst="rect">
            <a:avLst/>
          </a:prstGeom>
          <a:solidFill>
            <a:srgbClr val="007E7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0 126 120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4"/>
          <p:cNvSpPr/>
          <p:nvPr/>
        </p:nvSpPr>
        <p:spPr>
          <a:xfrm>
            <a:off x="-945646" y="445276"/>
            <a:ext cx="907142" cy="250770"/>
          </a:xfrm>
          <a:prstGeom prst="rect">
            <a:avLst/>
          </a:prstGeom>
          <a:solidFill>
            <a:srgbClr val="00B3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0 179 172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4"/>
          <p:cNvSpPr/>
          <p:nvPr/>
        </p:nvSpPr>
        <p:spPr>
          <a:xfrm>
            <a:off x="-1911798" y="743456"/>
            <a:ext cx="1873294" cy="250770"/>
          </a:xfrm>
          <a:prstGeom prst="rect">
            <a:avLst/>
          </a:prstGeom>
          <a:solidFill>
            <a:srgbClr val="C7ED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199 237 235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4"/>
          <p:cNvSpPr/>
          <p:nvPr/>
        </p:nvSpPr>
        <p:spPr>
          <a:xfrm>
            <a:off x="-1911799" y="439179"/>
            <a:ext cx="824142" cy="247729"/>
          </a:xfrm>
          <a:prstGeom prst="rect">
            <a:avLst/>
          </a:prstGeom>
          <a:solidFill>
            <a:srgbClr val="008E8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0 142 135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4"/>
          <p:cNvSpPr/>
          <p:nvPr/>
        </p:nvSpPr>
        <p:spPr>
          <a:xfrm>
            <a:off x="-945646" y="1042541"/>
            <a:ext cx="907141" cy="274320"/>
          </a:xfrm>
          <a:prstGeom prst="rect">
            <a:avLst/>
          </a:prstGeom>
          <a:solidFill>
            <a:srgbClr val="D2DE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210 222 0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4"/>
          <p:cNvSpPr/>
          <p:nvPr/>
        </p:nvSpPr>
        <p:spPr>
          <a:xfrm>
            <a:off x="-1904541" y="1345339"/>
            <a:ext cx="1873294" cy="243104"/>
          </a:xfrm>
          <a:prstGeom prst="rect">
            <a:avLst/>
          </a:prstGeom>
          <a:solidFill>
            <a:srgbClr val="F7F7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244 247 194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4"/>
          <p:cNvSpPr/>
          <p:nvPr/>
        </p:nvSpPr>
        <p:spPr>
          <a:xfrm>
            <a:off x="-1911798" y="1043951"/>
            <a:ext cx="862644" cy="274320"/>
          </a:xfrm>
          <a:prstGeom prst="rect">
            <a:avLst/>
          </a:prstGeom>
          <a:solidFill>
            <a:srgbClr val="6464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100 100 0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4"/>
          <p:cNvSpPr/>
          <p:nvPr/>
        </p:nvSpPr>
        <p:spPr>
          <a:xfrm>
            <a:off x="-1904540" y="1614453"/>
            <a:ext cx="1873294" cy="19141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127 127 127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4"/>
          <p:cNvSpPr/>
          <p:nvPr/>
        </p:nvSpPr>
        <p:spPr>
          <a:xfrm>
            <a:off x="-1911799" y="2164754"/>
            <a:ext cx="1873294" cy="24772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192 0 0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4"/>
          <p:cNvSpPr/>
          <p:nvPr/>
        </p:nvSpPr>
        <p:spPr>
          <a:xfrm>
            <a:off x="-1911799" y="1886623"/>
            <a:ext cx="1873294" cy="247729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191 191 191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4"/>
          <p:cNvSpPr/>
          <p:nvPr/>
        </p:nvSpPr>
        <p:spPr>
          <a:xfrm>
            <a:off x="-1860047" y="4919896"/>
            <a:ext cx="1828800" cy="174627"/>
          </a:xfrm>
          <a:prstGeom prst="rect">
            <a:avLst/>
          </a:prstGeom>
          <a:solidFill>
            <a:srgbClr val="00B9A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0 185 173 #00B9AD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4"/>
          <p:cNvSpPr/>
          <p:nvPr/>
        </p:nvSpPr>
        <p:spPr>
          <a:xfrm>
            <a:off x="-1860047" y="5126589"/>
            <a:ext cx="1828800" cy="174627"/>
          </a:xfrm>
          <a:prstGeom prst="rect">
            <a:avLst/>
          </a:prstGeom>
          <a:solidFill>
            <a:srgbClr val="CDDC2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205 220 41 #CDDC29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4"/>
          <p:cNvSpPr/>
          <p:nvPr/>
        </p:nvSpPr>
        <p:spPr>
          <a:xfrm>
            <a:off x="-1867305" y="5542265"/>
            <a:ext cx="1828800" cy="174627"/>
          </a:xfrm>
          <a:prstGeom prst="rect">
            <a:avLst/>
          </a:prstGeom>
          <a:solidFill>
            <a:srgbClr val="6869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104 105 105 #686969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4"/>
          <p:cNvSpPr/>
          <p:nvPr/>
        </p:nvSpPr>
        <p:spPr>
          <a:xfrm>
            <a:off x="-1864859" y="5747807"/>
            <a:ext cx="1828800" cy="174627"/>
          </a:xfrm>
          <a:prstGeom prst="rect">
            <a:avLst/>
          </a:prstGeom>
          <a:solidFill>
            <a:srgbClr val="8E8E8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142 142 142 #8E8E8E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4"/>
          <p:cNvSpPr/>
          <p:nvPr/>
        </p:nvSpPr>
        <p:spPr>
          <a:xfrm>
            <a:off x="-1867305" y="5335336"/>
            <a:ext cx="1828800" cy="174627"/>
          </a:xfrm>
          <a:prstGeom prst="rect">
            <a:avLst/>
          </a:prstGeom>
          <a:solidFill>
            <a:srgbClr val="60C0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96 192 208 #60C0D0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4"/>
          <p:cNvSpPr/>
          <p:nvPr/>
        </p:nvSpPr>
        <p:spPr>
          <a:xfrm>
            <a:off x="-1864859" y="6163610"/>
            <a:ext cx="1828800" cy="174627"/>
          </a:xfrm>
          <a:prstGeom prst="rect">
            <a:avLst/>
          </a:prstGeom>
          <a:solidFill>
            <a:srgbClr val="267B8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38 123 132 #267BB4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4"/>
          <p:cNvSpPr/>
          <p:nvPr/>
        </p:nvSpPr>
        <p:spPr>
          <a:xfrm>
            <a:off x="-1864859" y="5946190"/>
            <a:ext cx="1828800" cy="174627"/>
          </a:xfrm>
          <a:prstGeom prst="rect">
            <a:avLst/>
          </a:prstGeom>
          <a:solidFill>
            <a:srgbClr val="D88D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216 141 43 #D88D2B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4"/>
          <p:cNvSpPr/>
          <p:nvPr/>
        </p:nvSpPr>
        <p:spPr>
          <a:xfrm>
            <a:off x="-1860046" y="6381030"/>
            <a:ext cx="1828800" cy="174627"/>
          </a:xfrm>
          <a:prstGeom prst="rect">
            <a:avLst/>
          </a:prstGeom>
          <a:solidFill>
            <a:srgbClr val="D7C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215 206 63 #D7CE3F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4"/>
          <p:cNvSpPr/>
          <p:nvPr/>
        </p:nvSpPr>
        <p:spPr>
          <a:xfrm>
            <a:off x="-1860047" y="6586572"/>
            <a:ext cx="1828800" cy="174627"/>
          </a:xfrm>
          <a:prstGeom prst="rect">
            <a:avLst/>
          </a:prstGeom>
          <a:solidFill>
            <a:srgbClr val="74D58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116 213 140 #74D58C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4"/>
          <p:cNvSpPr/>
          <p:nvPr/>
        </p:nvSpPr>
        <p:spPr>
          <a:xfrm>
            <a:off x="-1911799" y="2539674"/>
            <a:ext cx="1825753" cy="206887"/>
          </a:xfrm>
          <a:prstGeom prst="rect">
            <a:avLst/>
          </a:prstGeom>
          <a:solidFill>
            <a:srgbClr val="0073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100 31 46 8</a:t>
            </a:r>
            <a:endParaRPr sz="105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1" name="Google Shape;31;p14"/>
          <p:cNvSpPr/>
          <p:nvPr/>
        </p:nvSpPr>
        <p:spPr>
          <a:xfrm>
            <a:off x="-1911808" y="2767138"/>
            <a:ext cx="1825753" cy="206887"/>
          </a:xfrm>
          <a:prstGeom prst="rect">
            <a:avLst/>
          </a:prstGeom>
          <a:solidFill>
            <a:srgbClr val="16AF9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75 0 45 0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4"/>
          <p:cNvSpPr/>
          <p:nvPr/>
        </p:nvSpPr>
        <p:spPr>
          <a:xfrm>
            <a:off x="-1911809" y="2987470"/>
            <a:ext cx="1825753" cy="206887"/>
          </a:xfrm>
          <a:prstGeom prst="rect">
            <a:avLst/>
          </a:prstGeom>
          <a:solidFill>
            <a:srgbClr val="43B17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FFFFF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69 0 68 0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4"/>
          <p:cNvSpPr/>
          <p:nvPr/>
        </p:nvSpPr>
        <p:spPr>
          <a:xfrm>
            <a:off x="-1911809" y="3205850"/>
            <a:ext cx="1825753" cy="206887"/>
          </a:xfrm>
          <a:prstGeom prst="rect">
            <a:avLst/>
          </a:prstGeom>
          <a:solidFill>
            <a:srgbClr val="06B3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74 0 21 0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4"/>
          <p:cNvSpPr/>
          <p:nvPr/>
        </p:nvSpPr>
        <p:spPr>
          <a:xfrm>
            <a:off x="-1911810" y="3435266"/>
            <a:ext cx="1825753" cy="206887"/>
          </a:xfrm>
          <a:prstGeom prst="rect">
            <a:avLst/>
          </a:prstGeom>
          <a:solidFill>
            <a:srgbClr val="E4872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3 52 100 0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4"/>
          <p:cNvSpPr/>
          <p:nvPr/>
        </p:nvSpPr>
        <p:spPr>
          <a:xfrm>
            <a:off x="-1911810" y="3662922"/>
            <a:ext cx="1825753" cy="206887"/>
          </a:xfrm>
          <a:prstGeom prst="rect">
            <a:avLst/>
          </a:prstGeom>
          <a:solidFill>
            <a:srgbClr val="C3B8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17 11 100 0</a:t>
            </a:r>
            <a:endParaRPr sz="1050" b="0" i="0" u="none" strike="noStrike" cap="non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36" name="Google Shape;36;p14"/>
          <p:cNvSpPr/>
          <p:nvPr/>
        </p:nvSpPr>
        <p:spPr>
          <a:xfrm>
            <a:off x="-1911810" y="3888813"/>
            <a:ext cx="1825753" cy="206887"/>
          </a:xfrm>
          <a:prstGeom prst="rect">
            <a:avLst/>
          </a:prstGeom>
          <a:solidFill>
            <a:srgbClr val="D2DB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20 0 100 0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4"/>
          <p:cNvSpPr/>
          <p:nvPr/>
        </p:nvSpPr>
        <p:spPr>
          <a:xfrm>
            <a:off x="-1911810" y="4123971"/>
            <a:ext cx="1825753" cy="206887"/>
          </a:xfrm>
          <a:prstGeom prst="rect">
            <a:avLst/>
          </a:prstGeom>
          <a:solidFill>
            <a:srgbClr val="F4F7C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3F3F3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244 247 194</a:t>
            </a:r>
            <a:endParaRPr sz="9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4"/>
          <p:cNvSpPr/>
          <p:nvPr/>
        </p:nvSpPr>
        <p:spPr>
          <a:xfrm>
            <a:off x="-1911811" y="4365384"/>
            <a:ext cx="1825753" cy="206887"/>
          </a:xfrm>
          <a:prstGeom prst="rect">
            <a:avLst/>
          </a:prstGeom>
          <a:solidFill>
            <a:srgbClr val="89898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45 38 39 3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4"/>
          <p:cNvSpPr/>
          <p:nvPr/>
        </p:nvSpPr>
        <p:spPr>
          <a:xfrm>
            <a:off x="-1911812" y="4583764"/>
            <a:ext cx="1825753" cy="206887"/>
          </a:xfrm>
          <a:prstGeom prst="rect">
            <a:avLst/>
          </a:prstGeom>
          <a:solidFill>
            <a:srgbClr val="6362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58 50 51 19</a:t>
            </a:r>
            <a:endParaRPr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7E5A76-9A60-6160-C47E-BF37E0B40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56D9FB89-6436-06F0-DEC8-3A088B536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01" y="50180"/>
            <a:ext cx="12007197" cy="675763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A1AE705-FFB5-8158-8719-A0A17D53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781BE0-5572-80C4-1B56-A4476BC65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9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E353CE-FC9E-09A4-B8DA-4CFCFA6A60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B6B82-D67C-747C-81DD-0C7C416D2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64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B08D5F4-47FB-4AF6-15A4-2689B689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391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7B9821-2092-AE80-D02D-39470F9FF8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D17EDA-A026-E274-68AB-B097591CA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4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580896-9A2E-5CF6-D673-DD4469F509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E5108F-23A8-0547-6079-DE0C4E917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3" name="Gambar 2">
            <a:extLst>
              <a:ext uri="{FF2B5EF4-FFF2-40B4-BE49-F238E27FC236}">
                <a16:creationId xmlns:a16="http://schemas.microsoft.com/office/drawing/2014/main" id="{79539678-5034-952D-C8A8-470BC225B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50" y="1567542"/>
            <a:ext cx="11696700" cy="471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7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C7839A-7EA0-B18D-6B00-491765E67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FEDF33-FA5E-5156-FD2D-E54648E2C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1D73B1-EBDF-BFCE-59A2-9EA1E52AED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92791-B3FE-6A4E-B3A4-6F82373DF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01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991548-A660-D4D7-F7BE-501B1C27A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45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emenkes">
      <a:dk1>
        <a:srgbClr val="000000"/>
      </a:dk1>
      <a:lt1>
        <a:srgbClr val="FFFFFF"/>
      </a:lt1>
      <a:dk2>
        <a:srgbClr val="005050"/>
      </a:dk2>
      <a:lt2>
        <a:srgbClr val="EEECE1"/>
      </a:lt2>
      <a:accent1>
        <a:srgbClr val="005050"/>
      </a:accent1>
      <a:accent2>
        <a:srgbClr val="007E78"/>
      </a:accent2>
      <a:accent3>
        <a:srgbClr val="B7C000"/>
      </a:accent3>
      <a:accent4>
        <a:srgbClr val="D2DE00"/>
      </a:accent4>
      <a:accent5>
        <a:srgbClr val="38ABBE"/>
      </a:accent5>
      <a:accent6>
        <a:srgbClr val="60C0D0"/>
      </a:accent6>
      <a:hlink>
        <a:srgbClr val="D88D2B"/>
      </a:hlink>
      <a:folHlink>
        <a:srgbClr val="E6B67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0</Words>
  <Application>Microsoft Office PowerPoint</Application>
  <PresentationFormat>Widescreen</PresentationFormat>
  <Paragraphs>0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Noto Sans Symbols</vt:lpstr>
      <vt:lpstr>Arial</vt:lpstr>
      <vt:lpstr>Quattrocento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 47</dc:creator>
  <cp:lastModifiedBy>Lenovo</cp:lastModifiedBy>
  <cp:revision>17</cp:revision>
  <dcterms:modified xsi:type="dcterms:W3CDTF">2026-09-23T04:11:45Z</dcterms:modified>
</cp:coreProperties>
</file>